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3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84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8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8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7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1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8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4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7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6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70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6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EF32-7F32-4EBD-80F2-763E95B29A31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23ACC-2000-4266-8416-D98129833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8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ndrew\AppData\Local\Microsoft\Windows\Temporary Internet Files\Content.IE5\QT373DV8\MC9001041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3800" y="76200"/>
            <a:ext cx="1183741" cy="334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9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Andrew</cp:lastModifiedBy>
  <cp:revision>1</cp:revision>
  <dcterms:created xsi:type="dcterms:W3CDTF">2011-11-14T00:18:04Z</dcterms:created>
  <dcterms:modified xsi:type="dcterms:W3CDTF">2011-11-14T00:20:40Z</dcterms:modified>
</cp:coreProperties>
</file>